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1F9BFD1-1701-4BBA-851C-1E05AA518BAC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5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B4D70-931A-43C9-94C3-E59063B726E2}" type="datetimeFigureOut">
              <a:rPr lang="en-US" smtClean="0"/>
              <a:t>21/03/2017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984FF-64C0-460F-8BC0-EE2BC34C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9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984FF-64C0-460F-8BC0-EE2BC34C34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92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21/03/2017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0"/>
            <a:ext cx="47244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en-US" sz="4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Today’s Headlines </a:t>
            </a:r>
            <a:endParaRPr lang="en-US" sz="40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500" y="819090"/>
            <a:ext cx="18669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Dt.21/03/2017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127629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Voda</a:t>
            </a:r>
            <a:r>
              <a:rPr lang="en-US" sz="2000" b="1" dirty="0" smtClean="0"/>
              <a:t>, idea to create telecom giant in biggest-ever merger...…….…</a:t>
            </a:r>
            <a:r>
              <a:rPr lang="en-US" sz="1200" b="1" dirty="0" smtClean="0"/>
              <a:t>TOI-01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243987" y="1357942"/>
            <a:ext cx="457200" cy="242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" y="173349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Plant to generate power from waste at </a:t>
            </a:r>
            <a:r>
              <a:rPr lang="en-US" sz="2000" b="1" dirty="0" err="1" smtClean="0"/>
              <a:t>Astoli</a:t>
            </a:r>
            <a:r>
              <a:rPr lang="en-US" sz="2000" b="1" dirty="0" smtClean="0"/>
              <a:t>……………………..…</a:t>
            </a:r>
            <a:r>
              <a:rPr lang="en-US" sz="1200" b="1" dirty="0" smtClean="0"/>
              <a:t>TOI-08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243987" y="1790915"/>
            <a:ext cx="457200" cy="2664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9" name="Right Arrow 28"/>
          <p:cNvSpPr/>
          <p:nvPr/>
        </p:nvSpPr>
        <p:spPr>
          <a:xfrm>
            <a:off x="243987" y="2212715"/>
            <a:ext cx="457200" cy="29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74076" y="2680762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NTS to hold most of CBSE entrance test from 2018………………...</a:t>
            </a:r>
            <a:r>
              <a:rPr lang="en-US" sz="1200" b="1" dirty="0" smtClean="0"/>
              <a:t>TOI-16</a:t>
            </a:r>
            <a:endParaRPr lang="en-US" sz="1200" b="1" dirty="0"/>
          </a:p>
        </p:txBody>
      </p:sp>
      <p:sp>
        <p:nvSpPr>
          <p:cNvPr id="31" name="Right Arrow 30"/>
          <p:cNvSpPr/>
          <p:nvPr/>
        </p:nvSpPr>
        <p:spPr>
          <a:xfrm>
            <a:off x="243987" y="2721793"/>
            <a:ext cx="457200" cy="29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5800" y="318129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India saddest country among all its </a:t>
            </a:r>
            <a:r>
              <a:rPr lang="en-US" sz="2000" b="1" dirty="0" err="1" smtClean="0"/>
              <a:t>neighbours</a:t>
            </a:r>
            <a:r>
              <a:rPr lang="en-US" sz="2000" b="1" dirty="0" smtClean="0"/>
              <a:t> ……...…….............</a:t>
            </a:r>
            <a:r>
              <a:rPr lang="en-US" sz="1200" b="1" dirty="0" smtClean="0"/>
              <a:t>TOI-19</a:t>
            </a:r>
            <a:endParaRPr lang="en-US" sz="1200" b="1" dirty="0"/>
          </a:p>
        </p:txBody>
      </p:sp>
      <p:sp>
        <p:nvSpPr>
          <p:cNvPr id="33" name="Right Arrow 32"/>
          <p:cNvSpPr/>
          <p:nvPr/>
        </p:nvSpPr>
        <p:spPr>
          <a:xfrm>
            <a:off x="257175" y="3229747"/>
            <a:ext cx="457200" cy="29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5" name="Right Arrow 34"/>
          <p:cNvSpPr/>
          <p:nvPr/>
        </p:nvSpPr>
        <p:spPr>
          <a:xfrm>
            <a:off x="257175" y="3729858"/>
            <a:ext cx="457200" cy="29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867400" y="6248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……….CAS-Central Library 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257175" y="4205082"/>
            <a:ext cx="457200" cy="29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7" name="Right Arrow 46"/>
          <p:cNvSpPr/>
          <p:nvPr/>
        </p:nvSpPr>
        <p:spPr>
          <a:xfrm>
            <a:off x="228600" y="4736066"/>
            <a:ext cx="457200" cy="29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62353" y="3657600"/>
            <a:ext cx="84054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Cabinet clears 4 Bills, GST likely to roll out by July 1</a:t>
            </a:r>
            <a:r>
              <a:rPr lang="en-US" sz="2000" b="1" dirty="0" smtClean="0"/>
              <a:t>……………....</a:t>
            </a:r>
            <a:r>
              <a:rPr lang="en-US" sz="1200" b="1" dirty="0"/>
              <a:t>IE-01</a:t>
            </a:r>
            <a:endParaRPr lang="en-US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85800" y="219069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Ganga &amp; Yamuna are ‘living persons’ with legal rights.....................</a:t>
            </a:r>
            <a:r>
              <a:rPr lang="en-US" sz="1200" b="1" dirty="0" smtClean="0"/>
              <a:t>TOI-11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5800" y="4176226"/>
            <a:ext cx="861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Rupee hits new 16-mth high, at 65.36</a:t>
            </a:r>
            <a:r>
              <a:rPr lang="en-US" sz="2000" b="1" dirty="0" smtClean="0"/>
              <a:t>……………………………….…</a:t>
            </a:r>
            <a:r>
              <a:rPr lang="en-US" sz="1200" b="1" dirty="0"/>
              <a:t>IE-18</a:t>
            </a:r>
            <a:endParaRPr lang="en-US" sz="1200" b="1" dirty="0"/>
          </a:p>
        </p:txBody>
      </p:sp>
      <p:sp>
        <p:nvSpPr>
          <p:cNvPr id="38" name="Right Arrow 37"/>
          <p:cNvSpPr/>
          <p:nvPr/>
        </p:nvSpPr>
        <p:spPr>
          <a:xfrm>
            <a:off x="228600" y="5269466"/>
            <a:ext cx="457200" cy="29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85800" y="4705290"/>
            <a:ext cx="845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Internships may soon be a must for technical degrees……………</a:t>
            </a:r>
            <a:r>
              <a:rPr lang="en-US" sz="1200" b="1" dirty="0"/>
              <a:t>Hindu-07</a:t>
            </a:r>
            <a:endParaRPr lang="en-US" sz="1200" b="1" dirty="0"/>
          </a:p>
        </p:txBody>
      </p:sp>
      <p:sp>
        <p:nvSpPr>
          <p:cNvPr id="34" name="Right Arrow 33"/>
          <p:cNvSpPr/>
          <p:nvPr/>
        </p:nvSpPr>
        <p:spPr>
          <a:xfrm>
            <a:off x="228600" y="5802866"/>
            <a:ext cx="457200" cy="29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5257800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We Welcome Indian Brains to Russia: </a:t>
            </a:r>
            <a:r>
              <a:rPr lang="en-US" sz="2000" b="1" dirty="0" err="1"/>
              <a:t>Manturov</a:t>
            </a:r>
            <a:r>
              <a:rPr lang="en-US" sz="2000" b="1" dirty="0" smtClean="0"/>
              <a:t>……………………</a:t>
            </a:r>
            <a:r>
              <a:rPr lang="en-US" sz="1200" b="1" dirty="0"/>
              <a:t>ET-21</a:t>
            </a:r>
            <a:endParaRPr lang="en-US" sz="1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5791200"/>
            <a:ext cx="68294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8373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41109">
        <p14:honeycomb/>
      </p:transition>
    </mc:Choice>
    <mc:Fallback xmlns="">
      <p:transition spd="slow" advTm="411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 animBg="1"/>
      <p:bldP spid="26" grpId="0"/>
      <p:bldP spid="27" grpId="0" animBg="1"/>
      <p:bldP spid="29" grpId="0" animBg="1"/>
      <p:bldP spid="30" grpId="0"/>
      <p:bldP spid="31" grpId="0" animBg="1"/>
      <p:bldP spid="32" grpId="0"/>
      <p:bldP spid="33" grpId="0" animBg="1"/>
      <p:bldP spid="35" grpId="0" animBg="1"/>
      <p:bldP spid="45" grpId="0" animBg="1"/>
      <p:bldP spid="47" grpId="0" animBg="1"/>
      <p:bldP spid="39" grpId="0"/>
      <p:bldP spid="38" grpId="0" animBg="1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|1.2|1.2|2.1|2.3|2.9|2.7|3.1|2.5|2.8|2.6|2.5|2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day's Headlines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Today's Headlines</Template>
  <TotalTime>3496</TotalTime>
  <Words>109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Today's Headlines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</dc:creator>
  <cp:lastModifiedBy>lib</cp:lastModifiedBy>
  <cp:revision>400</cp:revision>
  <dcterms:created xsi:type="dcterms:W3CDTF">2016-08-29T03:32:58Z</dcterms:created>
  <dcterms:modified xsi:type="dcterms:W3CDTF">2017-03-21T03:46:16Z</dcterms:modified>
</cp:coreProperties>
</file>