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6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4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7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5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6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84BDA-3E82-46B3-9229-295258CB661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64AB-FF5A-4DC9-A196-908E497B6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6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782"/>
            <a:ext cx="7772400" cy="1470025"/>
          </a:xfrm>
        </p:spPr>
        <p:txBody>
          <a:bodyPr/>
          <a:lstStyle/>
          <a:p>
            <a:r>
              <a:rPr lang="en-US" dirty="0" smtClean="0"/>
              <a:t>UNIT-2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524000"/>
            <a:ext cx="6629400" cy="4114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Relational data Model and Language: </a:t>
            </a:r>
            <a:r>
              <a:rPr lang="en-US" sz="3600" dirty="0">
                <a:solidFill>
                  <a:schemeClr val="tx1"/>
                </a:solidFill>
              </a:rPr>
              <a:t>Relational Data Model Concepts, Integrity Constraints, Entity Integrity, Referential Integrity, Keys Constraints, Domain Constraints 	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8"/>
    </mc:Choice>
    <mc:Fallback xmlns="">
      <p:transition spd="slow" advTm="2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Entity integrity constraints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entity integrity constraint states that primary key value can't be null.</a:t>
            </a:r>
          </a:p>
          <a:p>
            <a:r>
              <a:rPr lang="en-US" dirty="0"/>
              <a:t>This is because the primary key value is used to identify individual rows in relation and if the primary key has a null value, then we can't identify those rows.</a:t>
            </a:r>
          </a:p>
          <a:p>
            <a:r>
              <a:rPr lang="en-US" dirty="0"/>
              <a:t>A table can contain a null value other than the primary key field.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7"/>
    </mc:Choice>
    <mc:Fallback xmlns="">
      <p:transition spd="slow" advTm="3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Example:</a:t>
            </a:r>
            <a:endParaRPr lang="en-US" dirty="0"/>
          </a:p>
        </p:txBody>
      </p:sp>
      <p:pic>
        <p:nvPicPr>
          <p:cNvPr id="4099" name="Picture 3" descr="C:\Users\Shivani\Desktop\dbms\dbms-integrity-constraints3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7" y="2133600"/>
            <a:ext cx="7545003" cy="27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2"/>
    </mc:Choice>
    <mc:Fallback xmlns="">
      <p:transition spd="slow" advTm="1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Referential Integrity Constraints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referential integrity constraint is specified between two tables.</a:t>
            </a:r>
          </a:p>
          <a:p>
            <a:r>
              <a:rPr lang="en-US" dirty="0"/>
              <a:t>In the Referential integrity constraints, if a foreign key in Table 1 refers to the Primary Key of Table 2, then every value of the Foreign Key in Table 1 must be null or be available in Table 2.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0"/>
    </mc:Choice>
    <mc:Fallback xmlns="">
      <p:transition spd="slow" advTm="2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Example</a:t>
            </a:r>
            <a:r>
              <a:rPr lang="en-US" b="1"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 descr="C:\Users\Shivani\Desktop\dbms\dbms-integrity-constraints4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1628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2"/>
    </mc:Choice>
    <mc:Fallback xmlns="">
      <p:transition spd="slow" advTm="2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constraints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Keys are the entity set that is used to identify an entity within its entity set uniquely.</a:t>
            </a:r>
          </a:p>
          <a:p>
            <a:r>
              <a:rPr lang="en-US" dirty="0"/>
              <a:t>An entity set can have multiple keys, but out of which one key will be the primary key. A primary key can contain a unique and null value in the relational table.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8"/>
    </mc:Choice>
    <mc:Fallback xmlns="">
      <p:transition spd="slow" advTm="2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6146" name="Picture 2" descr="C:\Users\Shivani\Desktop\dbms\dbms-integrity-constraints5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2" y="2209800"/>
            <a:ext cx="7837358" cy="258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8"/>
    </mc:Choice>
    <mc:Fallback xmlns="">
      <p:transition spd="slow" advTm="1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RELATIONAL DATA MODEL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Relational model can represent as a table with columns and rows. Each row is known as a tuple. Each table of the column has a name or attribute.</a:t>
            </a:r>
          </a:p>
          <a:p>
            <a:r>
              <a:rPr lang="en-US" b="1" dirty="0"/>
              <a:t>Domain:</a:t>
            </a:r>
            <a:r>
              <a:rPr lang="en-US" dirty="0"/>
              <a:t> It contains a set of atomic values that an attribute can take.</a:t>
            </a:r>
          </a:p>
          <a:p>
            <a:r>
              <a:rPr lang="en-US" b="1" dirty="0"/>
              <a:t>Attribute:</a:t>
            </a:r>
            <a:r>
              <a:rPr lang="en-US" dirty="0"/>
              <a:t> It contains the name of a column in a particular table. Each attribute Ai must have a domain, </a:t>
            </a:r>
            <a:r>
              <a:rPr lang="en-US" dirty="0" err="1"/>
              <a:t>dom</a:t>
            </a:r>
            <a:r>
              <a:rPr lang="en-US" dirty="0"/>
              <a:t>(Ai)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0"/>
    </mc:Choice>
    <mc:Fallback xmlns="">
      <p:transition spd="slow" advTm="3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Relation instance</a:t>
            </a:r>
            <a:r>
              <a:rPr lang="en-US" dirty="0"/>
              <a:t> − A finite set of tuples in the relational database system represents relation instance. Relation instances do not have duplicate tuples.</a:t>
            </a:r>
          </a:p>
          <a:p>
            <a:r>
              <a:rPr lang="en-US" b="1" dirty="0"/>
              <a:t>Relation schema</a:t>
            </a:r>
            <a:r>
              <a:rPr lang="en-US" dirty="0"/>
              <a:t> − A relation schema describes the relation name (table name), attributes, and their names.</a:t>
            </a:r>
          </a:p>
          <a:p>
            <a:r>
              <a:rPr lang="en-US" b="1" dirty="0"/>
              <a:t>Relation key</a:t>
            </a:r>
            <a:r>
              <a:rPr lang="en-US" dirty="0"/>
              <a:t> − Each row has one or more attributes, known as relation key, which can identify the row in the relation (table) uniquely.</a:t>
            </a:r>
          </a:p>
          <a:p>
            <a:r>
              <a:rPr lang="en-US" b="1" dirty="0"/>
              <a:t>Attribute domain</a:t>
            </a:r>
            <a:r>
              <a:rPr lang="en-US" dirty="0"/>
              <a:t> − Every attribute has some pre-defined value scope, known as attribute domain.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4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2"/>
    </mc:Choice>
    <mc:Fallback xmlns="">
      <p:transition spd="slow" advTm="4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Example: STUDENT Relation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47769"/>
          <a:ext cx="8229600" cy="2630824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ROLL_NO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PHONE_NO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ADDRESS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AGE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3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Ram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14795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7305758992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Noida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24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Shyam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12839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9026288936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Delhi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35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Laxman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33289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8583287182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Gurugram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Mahesh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27857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7086819134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Ghaziabad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27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Ganesh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17282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9028 9i3988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Delhi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5"/>
    </mc:Choice>
    <mc:Fallback xmlns="">
      <p:transition spd="slow" advTm="7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the given table, NAME, ROLL_NO, PHONE_NO, ADDRESS, and AGE are the attributes.</a:t>
            </a:r>
          </a:p>
          <a:p>
            <a:r>
              <a:rPr lang="en-US" dirty="0"/>
              <a:t>The instance of schema STUDENT has 5 tuples.</a:t>
            </a:r>
          </a:p>
          <a:p>
            <a:pPr>
              <a:buNone/>
            </a:pPr>
            <a:r>
              <a:rPr lang="en-US" dirty="0"/>
              <a:t>t3 = &lt;</a:t>
            </a:r>
            <a:r>
              <a:rPr lang="en-US" dirty="0" err="1"/>
              <a:t>Laxman</a:t>
            </a:r>
            <a:r>
              <a:rPr lang="en-US" dirty="0"/>
              <a:t>, 33289, 8583287182, </a:t>
            </a:r>
            <a:r>
              <a:rPr lang="en-US" dirty="0" err="1"/>
              <a:t>Gurugram</a:t>
            </a:r>
            <a:r>
              <a:rPr lang="en-US" dirty="0"/>
              <a:t>, 20&gt;</a:t>
            </a:r>
          </a:p>
          <a:p>
            <a:r>
              <a:rPr lang="en-US" dirty="0"/>
              <a:t>Properties of Relations</a:t>
            </a:r>
          </a:p>
          <a:p>
            <a:pPr>
              <a:buNone/>
            </a:pPr>
            <a:r>
              <a:rPr lang="en-US" dirty="0"/>
              <a:t>Name of the relation is distinct from all other relations.</a:t>
            </a:r>
          </a:p>
          <a:p>
            <a:pPr>
              <a:buNone/>
            </a:pPr>
            <a:r>
              <a:rPr lang="en-US" dirty="0"/>
              <a:t>Each relation cell contains exactly one atomic (single) value</a:t>
            </a:r>
          </a:p>
          <a:p>
            <a:pPr>
              <a:buNone/>
            </a:pPr>
            <a:r>
              <a:rPr lang="en-US" dirty="0"/>
              <a:t>Each attribute contains a distinct name</a:t>
            </a:r>
          </a:p>
          <a:p>
            <a:pPr>
              <a:buNone/>
            </a:pPr>
            <a:r>
              <a:rPr lang="en-US" dirty="0"/>
              <a:t>Attribute domain has no significance</a:t>
            </a:r>
          </a:p>
          <a:p>
            <a:pPr>
              <a:buNone/>
            </a:pPr>
            <a:r>
              <a:rPr lang="en-US" dirty="0"/>
              <a:t>tuple has no duplicate value</a:t>
            </a:r>
          </a:p>
          <a:p>
            <a:pPr>
              <a:buNone/>
            </a:pPr>
            <a:r>
              <a:rPr lang="en-US" dirty="0"/>
              <a:t>Order of tuple can have a different sequence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7"/>
    </mc:Choice>
    <mc:Fallback xmlns="">
      <p:transition spd="slow" advTm="5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Integrity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Integrity constraints are a set of rules. It is used to maintain the quality of information.</a:t>
            </a:r>
          </a:p>
          <a:p>
            <a:r>
              <a:rPr lang="en-US" dirty="0"/>
              <a:t>Integrity constraints ensure that the data insertion, updating, and other processes have to be performed in such a way that data integrity is not affected.</a:t>
            </a:r>
          </a:p>
          <a:p>
            <a:r>
              <a:rPr lang="en-US" dirty="0"/>
              <a:t>Thus, integrity constraint is used to guard against accidental damage to the database.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0"/>
    </mc:Choice>
    <mc:Fallback xmlns="">
      <p:transition spd="slow" advTm="3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Types </a:t>
            </a:r>
            <a:r>
              <a:rPr lang="en-US" dirty="0"/>
              <a:t>of Integrity Constraint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 descr="C:\Users\Shivani\Desktop\dbms\dbms-integrity-constrain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66913"/>
            <a:ext cx="8153399" cy="35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9"/>
    </mc:Choice>
    <mc:Fallback xmlns="">
      <p:transition spd="slow" advTm="1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Domain constraints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constraints can be defined as the definition of a valid set of values for an attribute.</a:t>
            </a:r>
          </a:p>
          <a:p>
            <a:r>
              <a:rPr lang="en-US" dirty="0"/>
              <a:t>The data type of domain includes string, character, integer, time, date, currency, etc. The value of the attribute must be available in the corresponding domain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8"/>
    </mc:Choice>
    <mc:Fallback xmlns="">
      <p:transition spd="slow" advTm="2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 descr="C:\Users\Shivani\Desktop\dbms\dbms-integrity-constraints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9" y="1981200"/>
            <a:ext cx="848591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0"/>
    </mc:Choice>
    <mc:Fallback xmlns="">
      <p:transition spd="slow" advTm="1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484</Words>
  <Application>Microsoft Office PowerPoint</Application>
  <PresentationFormat>On-screen Show (4:3)</PresentationFormat>
  <Paragraphs>77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UNIT-2</vt:lpstr>
      <vt:lpstr>RELATIONAL DATA MODEL CONCEPTS</vt:lpstr>
      <vt:lpstr>Concepts</vt:lpstr>
      <vt:lpstr>Example: STUDENT Relation</vt:lpstr>
      <vt:lpstr>PowerPoint Presentation</vt:lpstr>
      <vt:lpstr>Integrity Constraints</vt:lpstr>
      <vt:lpstr> Types of Integrity Constraint  </vt:lpstr>
      <vt:lpstr>Domain constraints </vt:lpstr>
      <vt:lpstr>Example:</vt:lpstr>
      <vt:lpstr>Entity integrity constraints </vt:lpstr>
      <vt:lpstr>Example:</vt:lpstr>
      <vt:lpstr>Referential Integrity Constraints </vt:lpstr>
      <vt:lpstr> Example:  </vt:lpstr>
      <vt:lpstr>Key constraints </vt:lpstr>
      <vt:lpstr>Example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UNIT-2</dc:title>
  <dc:creator>Shivani</dc:creator>
  <cp:lastModifiedBy>vedant</cp:lastModifiedBy>
  <cp:revision>10</cp:revision>
  <dcterms:created xsi:type="dcterms:W3CDTF">2020-08-26T06:52:19Z</dcterms:created>
  <dcterms:modified xsi:type="dcterms:W3CDTF">2022-09-26T07:01:12Z</dcterms:modified>
</cp:coreProperties>
</file>