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550AE3-7E8F-40B5-9B59-A7A0BCB052C1}" v="3" dt="2025-12-01T06:59:19.3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76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3rd International Conference on Power Energy Environment and Intelligent Control, 19-23 Dec. 2023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1FA3E-DB8C-4E4A-8B03-A68BF86F2CFC}" type="datetime1">
              <a:rPr lang="en-IN" smtClean="0"/>
              <a:t>01-12-2025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0ECC0-EEC4-4D9B-821C-116245364B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6804843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3rd International Conference on Power Energy Environment and Intelligent Control, 19-23 Dec. 2023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40DF7-5256-42E2-8DBA-44E386A2545D}" type="datetime1">
              <a:rPr lang="en-IN" smtClean="0"/>
              <a:t>01-12-2025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ED084-D732-4AE7-862F-F3D9B5EBED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6950537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ED084-D732-4AE7-862F-F3D9B5EBED24}" type="slidenum">
              <a:rPr lang="en-IN" smtClean="0"/>
              <a:t>1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/>
              <a:t>3rd International Conference on Power Energy Environment and Intelligent Control, 19-23 Dec. 2023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7CD9360E-4022-4417-B464-0C3DBAADEF0E}" type="datetime1">
              <a:rPr lang="en-IN" smtClean="0"/>
              <a:t>01-12-2025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2573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BC3B8-A35F-4646-955D-6C38AD9BDCB8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33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54CF-7B1A-4642-821E-262D9AD49F78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22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ADE05-FEDA-4920-AE25-80CF46908827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4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02B44-EA91-40C0-B3DE-FD49D2C3EFED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833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341D-F78D-4294-A26B-DE5AD8D240C1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6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C35A9-76B7-474A-ACB3-E5AF5C5CB92F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964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C800C-B404-4C0B-8846-93BEEE6F51A1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17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178F8-1185-40FF-BC75-569006A8B74D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261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33DFB-7A62-4B18-BD21-3DA213185928}" type="datetime1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7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0958F-CC2C-4BDB-8B75-F89049011E18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4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90993-1E27-4E61-A4EA-9CD81C1A4EBC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54A1B-A2B8-449F-911B-48BD79D97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71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A7358-B90B-42BE-8BF5-10826C9DDC4E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54A1B-A2B8-449F-911B-48BD79D97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84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135" y="2848897"/>
            <a:ext cx="7848600" cy="137160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Paper Title</a:t>
            </a:r>
            <a:br>
              <a:rPr lang="en-US" sz="5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(Write Paper ID:)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1295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Presented By: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–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Affiliation-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C25C-13E4-47C3-9140-11CFCC76853B}" type="datetime1">
              <a:rPr lang="en-US" smtClean="0"/>
              <a:t>12/1/2025</a:t>
            </a:fld>
            <a:endParaRPr lang="en-US"/>
          </a:p>
        </p:txBody>
      </p:sp>
      <p:pic>
        <p:nvPicPr>
          <p:cNvPr id="7" name="Picture 6" descr="A blue and white logo&#10;&#10;AI-generated content may be incorrect.">
            <a:extLst>
              <a:ext uri="{FF2B5EF4-FFF2-40B4-BE49-F238E27FC236}">
                <a16:creationId xmlns:a16="http://schemas.microsoft.com/office/drawing/2014/main" id="{F0F1E52D-5A9D-A3A7-2F5B-91DAF39A32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910" y="-42863"/>
            <a:ext cx="8124825" cy="13049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9ABB457-DC39-C87B-2A34-F4FF5DED5D1A}"/>
              </a:ext>
            </a:extLst>
          </p:cNvPr>
          <p:cNvSpPr txBox="1"/>
          <p:nvPr/>
        </p:nvSpPr>
        <p:spPr>
          <a:xfrm>
            <a:off x="624809" y="1166336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</a:t>
            </a:r>
          </a:p>
          <a:p>
            <a:pPr algn="ctr"/>
            <a:r>
              <a:rPr lang="en-US" sz="1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 Electronics Devices and Intelligent Communication Systems</a:t>
            </a:r>
          </a:p>
          <a:p>
            <a:pPr algn="ctr"/>
            <a:r>
              <a:rPr lang="en-US" sz="1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(MEDCOM 2025)</a:t>
            </a:r>
          </a:p>
          <a:p>
            <a:pPr algn="ctr"/>
            <a:r>
              <a:rPr lang="en-US" sz="1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11th - 13th December, 2025</a:t>
            </a:r>
          </a:p>
          <a:p>
            <a:pPr algn="ctr"/>
            <a:r>
              <a:rPr lang="en-US" sz="1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IEEE Conference Record No. #67532</a:t>
            </a:r>
          </a:p>
          <a:p>
            <a:pPr algn="ctr"/>
            <a:r>
              <a:rPr lang="en-US" sz="1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</a:t>
            </a:r>
            <a:endParaRPr lang="en-IN" sz="16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978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Introduction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Literature Review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Motivation for the Proposed Work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Proposed Model/Work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Result Analysis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Conclusion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References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CFC21-37C7-4AAA-88E5-9CE1B382D053}" type="datetime1">
              <a:rPr lang="en-US" smtClean="0"/>
              <a:t>12/1/2025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54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Introduction</a:t>
            </a:r>
            <a:b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………………..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CD7A5-F6BF-4B4E-8ED9-2AF988FDA660}" type="datetime1">
              <a:rPr lang="en-US" smtClean="0"/>
              <a:t>12/1/2025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955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Literature Review</a:t>
            </a:r>
            <a:b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………………………….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…………………..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8D082-E774-4977-9C81-58D9F71538C2}" type="datetime1">
              <a:rPr lang="en-US" smtClean="0"/>
              <a:t>12/1/2025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07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Motivation for the Proposed Work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………………………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………………………..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3B0B-9439-4EF7-873B-33C9E1289891}" type="datetime1">
              <a:rPr lang="en-US" smtClean="0"/>
              <a:t>12/1/2025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09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Proposed Model/Work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………………………………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…………………………..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………………………………..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5D48D-3DE0-4CB1-B5DA-2BBA6F6595D7}" type="datetime1">
              <a:rPr lang="en-US" smtClean="0"/>
              <a:t>12/1/2025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9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Result Analysis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………………………….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60614-EB3D-4BE7-A105-3BC7061D0414}" type="datetime1">
              <a:rPr lang="en-US" smtClean="0"/>
              <a:t>12/1/2025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77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Conclusion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…………………………….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868C5-9CA6-4C01-B5C1-5D5193DF99BE}" type="datetime1">
              <a:rPr lang="en-US" smtClean="0"/>
              <a:t>12/1/2025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11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 References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…………………………………..</a:t>
            </a:r>
          </a:p>
          <a:p>
            <a:r>
              <a:rPr lang="en-US" dirty="0">
                <a:solidFill>
                  <a:srgbClr val="002060"/>
                </a:solidFill>
              </a:rPr>
              <a:t>……………………………………..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93E2-7851-4831-B1B7-5C6FF1921C31}" type="datetime1">
              <a:rPr lang="en-US" smtClean="0"/>
              <a:t>12/1/2025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49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150</Words>
  <Application>Microsoft Office PowerPoint</Application>
  <PresentationFormat>On-screen Show (4:3)</PresentationFormat>
  <Paragraphs>55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Write Paper Title (Write Paper ID:)</vt:lpstr>
      <vt:lpstr>Contents</vt:lpstr>
      <vt:lpstr>1. Introduction </vt:lpstr>
      <vt:lpstr>2. Literature Review </vt:lpstr>
      <vt:lpstr>3. Motivation for the Proposed Work</vt:lpstr>
      <vt:lpstr>4. Proposed Model/Work</vt:lpstr>
      <vt:lpstr>5. Result Analysis</vt:lpstr>
      <vt:lpstr>6. Conclusion</vt:lpstr>
      <vt:lpstr>7. 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Jay Singh</dc:creator>
  <cp:lastModifiedBy>tannuagarwal903@gmail.com</cp:lastModifiedBy>
  <cp:revision>32</cp:revision>
  <dcterms:created xsi:type="dcterms:W3CDTF">2018-04-01T07:04:01Z</dcterms:created>
  <dcterms:modified xsi:type="dcterms:W3CDTF">2025-12-01T07:13:48Z</dcterms:modified>
</cp:coreProperties>
</file>